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E32F178-27BE-46C7-99B0-DCB6D900434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51476" y="1916832"/>
            <a:ext cx="4038600" cy="31391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09 сентября 2016 г. в </a:t>
            </a:r>
            <a:r>
              <a:rPr lang="ru-RU" sz="1400" dirty="0" smtClean="0"/>
              <a:t>11 </a:t>
            </a:r>
            <a:r>
              <a:rPr lang="ru-RU" sz="1400" dirty="0" smtClean="0"/>
              <a:t>часов работники Дома культуры «Солнечный» участвовали в праздничном костюмированном шествии с ул. Маршала </a:t>
            </a:r>
            <a:r>
              <a:rPr lang="ru-RU" sz="1400" dirty="0" err="1" smtClean="0"/>
              <a:t>Неделина</a:t>
            </a:r>
            <a:r>
              <a:rPr lang="ru-RU" sz="1400" dirty="0" smtClean="0"/>
              <a:t> до центральной площади г. Одинцово. </a:t>
            </a:r>
            <a:r>
              <a:rPr lang="ru-RU" sz="1400" dirty="0"/>
              <a:t>У</a:t>
            </a:r>
            <a:r>
              <a:rPr lang="ru-RU" sz="1400" dirty="0" smtClean="0"/>
              <a:t>частникам шествия, которые были в костюмах, от Главы города вручили памятные подарки – магниты с фотографией семьи. Праздник, посвящённый Дню города </a:t>
            </a:r>
            <a:r>
              <a:rPr lang="ru-RU" sz="1400" dirty="0" smtClean="0"/>
              <a:t>Одинцово, </a:t>
            </a:r>
            <a:r>
              <a:rPr lang="ru-RU" sz="1400" dirty="0" smtClean="0"/>
              <a:t>для жителей и гостей </a:t>
            </a:r>
            <a:r>
              <a:rPr lang="ru-RU" sz="1400" dirty="0" smtClean="0"/>
              <a:t>второй год начал</a:t>
            </a:r>
            <a:r>
              <a:rPr lang="en-US" sz="1400" dirty="0" smtClean="0"/>
              <a:t>c</a:t>
            </a:r>
            <a:r>
              <a:rPr lang="ru-RU" sz="1400" dirty="0" smtClean="0"/>
              <a:t>я с  костюмированного шествия. Это красочное зрелище порадовало и участников шествия и зрителей.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31868" y="1483493"/>
            <a:ext cx="4042792" cy="9186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b="1" dirty="0"/>
              <a:t>– </a:t>
            </a:r>
            <a:r>
              <a:rPr lang="ru-RU" sz="1600" b="1" dirty="0" smtClean="0"/>
              <a:t>Праздник, посвящённый Дню города Одинцово 59 «Мой любимый город Одинцово» костюмированное шествие</a:t>
            </a:r>
            <a:endParaRPr lang="ru-RU" sz="1600" b="1" dirty="0"/>
          </a:p>
        </p:txBody>
      </p:sp>
      <p:pic>
        <p:nvPicPr>
          <p:cNvPr id="7" name="Рисунок 6" descr="Администрация Одинцовского района Московской области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68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Объект 7"/>
          <p:cNvSpPr txBox="1">
            <a:spLocks/>
          </p:cNvSpPr>
          <p:nvPr/>
        </p:nvSpPr>
        <p:spPr>
          <a:xfrm>
            <a:off x="165316" y="1968779"/>
            <a:ext cx="4316288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2656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Культура</a:t>
            </a:r>
          </a:p>
        </p:txBody>
      </p:sp>
      <p:sp>
        <p:nvSpPr>
          <p:cNvPr id="14" name="Объект 7"/>
          <p:cNvSpPr>
            <a:spLocks noGrp="1"/>
          </p:cNvSpPr>
          <p:nvPr>
            <p:ph sz="half" idx="1"/>
          </p:nvPr>
        </p:nvSpPr>
        <p:spPr>
          <a:xfrm>
            <a:off x="251520" y="5527897"/>
            <a:ext cx="4038600" cy="11916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/>
              <a:t>Дата: 09.09.2015</a:t>
            </a:r>
            <a:endParaRPr lang="ru-RU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 smtClean="0"/>
              <a:t>Название мероприятия – Праздник, посвящённый Дню города Одинцово 59 «Мой любимый город Одинцово» костюмированное шествие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324544" y="6492875"/>
            <a:ext cx="7416824" cy="365125"/>
          </a:xfrm>
        </p:spPr>
        <p:txBody>
          <a:bodyPr/>
          <a:lstStyle/>
          <a:p>
            <a:r>
              <a:rPr lang="ru-RU" sz="1050" dirty="0" smtClean="0"/>
              <a:t>Сводный отчет о социально-значимых мероприятиях в Одинцовском муниципальном районе за …..  2016 года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42" y="1916832"/>
            <a:ext cx="3059202" cy="2294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37" y="2402118"/>
            <a:ext cx="1744977" cy="23266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92" y="4775003"/>
            <a:ext cx="1478146" cy="1970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17" y="4923413"/>
            <a:ext cx="1483851" cy="1688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1" y="1491236"/>
            <a:ext cx="2428141" cy="32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948</TotalTime>
  <Words>132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– Праздник, посвящённый Дню города Одинцово 59 «Мой любимый город Одинцово» костюмированное шествие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Первое пленарное заседание ОП Одинцовского муниципального района МО</dc:title>
  <dc:creator>Эрмантраут Юрий Юрьевич</dc:creator>
  <cp:lastModifiedBy>Татьяна</cp:lastModifiedBy>
  <cp:revision>113</cp:revision>
  <dcterms:created xsi:type="dcterms:W3CDTF">2014-07-24T10:39:27Z</dcterms:created>
  <dcterms:modified xsi:type="dcterms:W3CDTF">2016-09-12T13:21:03Z</dcterms:modified>
</cp:coreProperties>
</file>