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E32F178-27BE-46C7-99B0-DCB6D900434E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908138" y="2157763"/>
            <a:ext cx="4038600" cy="31391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algn="just">
              <a:buAutoNum type="arabicPeriod"/>
            </a:pPr>
            <a:r>
              <a:rPr lang="ru-RU" sz="1400" dirty="0" smtClean="0"/>
              <a:t>08.10. 2016г., КСЦ «Мечта»</a:t>
            </a:r>
          </a:p>
          <a:p>
            <a:pPr algn="just">
              <a:buAutoNum type="arabicPeriod"/>
            </a:pPr>
            <a:r>
              <a:rPr lang="ru-RU" sz="1400" dirty="0" smtClean="0"/>
              <a:t>Статус мероприятия – городское</a:t>
            </a:r>
          </a:p>
          <a:p>
            <a:pPr algn="just">
              <a:buAutoNum type="arabicPeriod"/>
            </a:pPr>
            <a:r>
              <a:rPr lang="ru-RU" sz="1400" dirty="0" smtClean="0"/>
              <a:t>Жители г. Одинцово – 400 человек</a:t>
            </a:r>
          </a:p>
          <a:p>
            <a:pPr algn="just">
              <a:buAutoNum type="arabicPeriod"/>
            </a:pPr>
            <a:r>
              <a:rPr lang="ru-RU" sz="1400" dirty="0" smtClean="0"/>
              <a:t>Открытие </a:t>
            </a:r>
            <a:r>
              <a:rPr lang="en-US" sz="1400" dirty="0" smtClean="0"/>
              <a:t>VIII </a:t>
            </a:r>
            <a:r>
              <a:rPr lang="ru-RU" sz="1400" dirty="0" smtClean="0"/>
              <a:t>фестиваля «Одинцовские самоцветы». Номинации: Изобразительное искусство, фотоискусство, инструментальное искусство, авторское композиторское искусство, авторская песня (все категории).</a:t>
            </a:r>
          </a:p>
          <a:p>
            <a:pPr algn="just">
              <a:buAutoNum type="arabicPeriod"/>
            </a:pPr>
            <a:r>
              <a:rPr lang="ru-RU" sz="1400" dirty="0" smtClean="0"/>
              <a:t>Цель: Развитие самодеятельного народного творчества. Привлечение жителей города к участию в фестивале. Повышение интереса населения к различным направлениям  и жанрам в искусстве.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903946" y="1698450"/>
            <a:ext cx="4042792" cy="91862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b="1" dirty="0"/>
              <a:t>– </a:t>
            </a:r>
            <a:r>
              <a:rPr lang="ru-RU" sz="1600" b="1" dirty="0" smtClean="0"/>
              <a:t>Открытие </a:t>
            </a:r>
            <a:r>
              <a:rPr lang="en-US" sz="1600" b="1" dirty="0" smtClean="0"/>
              <a:t>VIII </a:t>
            </a:r>
            <a:r>
              <a:rPr lang="ru-RU" sz="1600" b="1" dirty="0" smtClean="0"/>
              <a:t>Фестиваля «Одинцовские самоцветы»</a:t>
            </a:r>
            <a:endParaRPr lang="ru-RU" sz="1600" b="1" dirty="0"/>
          </a:p>
        </p:txBody>
      </p:sp>
      <p:pic>
        <p:nvPicPr>
          <p:cNvPr id="7" name="Рисунок 6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91683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1" name="Объект 7"/>
          <p:cNvSpPr txBox="1">
            <a:spLocks/>
          </p:cNvSpPr>
          <p:nvPr/>
        </p:nvSpPr>
        <p:spPr>
          <a:xfrm>
            <a:off x="165316" y="1968779"/>
            <a:ext cx="4316288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32656"/>
            <a:ext cx="9765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Культура</a:t>
            </a:r>
          </a:p>
        </p:txBody>
      </p:sp>
      <p:sp>
        <p:nvSpPr>
          <p:cNvPr id="14" name="Объект 7"/>
          <p:cNvSpPr>
            <a:spLocks noGrp="1"/>
          </p:cNvSpPr>
          <p:nvPr>
            <p:ph sz="half" idx="1"/>
          </p:nvPr>
        </p:nvSpPr>
        <p:spPr>
          <a:xfrm>
            <a:off x="97316" y="5797333"/>
            <a:ext cx="4038600" cy="11916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200" b="1" dirty="0" smtClean="0"/>
              <a:t>Дата: 08.10.2016 г.</a:t>
            </a:r>
            <a:endParaRPr lang="ru-RU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200" b="1" dirty="0" smtClean="0"/>
              <a:t>Название мероприятия – Открытие </a:t>
            </a:r>
            <a:r>
              <a:rPr lang="en-US" sz="1200" b="1" dirty="0" smtClean="0"/>
              <a:t>VIII </a:t>
            </a:r>
            <a:r>
              <a:rPr lang="ru-RU" sz="1200" b="1" dirty="0" smtClean="0"/>
              <a:t>Фестиваля «Одинцовские самоцветы» </a:t>
            </a:r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324544" y="6492875"/>
            <a:ext cx="7416824" cy="365125"/>
          </a:xfrm>
        </p:spPr>
        <p:txBody>
          <a:bodyPr/>
          <a:lstStyle/>
          <a:p>
            <a:r>
              <a:rPr lang="ru-RU" sz="1050" dirty="0" smtClean="0"/>
              <a:t>Сводный отчет о социально-значимых мероприятиях в Одинцовском муниципальном районе за …..  2016 года</a:t>
            </a:r>
            <a:endParaRPr lang="ru-RU" sz="10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945" y="4319814"/>
            <a:ext cx="2246443" cy="14936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2" y="4319814"/>
            <a:ext cx="2246444" cy="149364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7" y="1587206"/>
            <a:ext cx="3088005" cy="20531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6066" y="1698450"/>
            <a:ext cx="2372928" cy="15777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95" y="2652318"/>
            <a:ext cx="2240647" cy="148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947</TotalTime>
  <Words>109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– Открытие VIII Фестиваля «Одинцовские самоцветы»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Первое пленарное заседание ОП Одинцовского муниципального района МО</dc:title>
  <dc:creator>Эрмантраут Юрий Юрьевич</dc:creator>
  <cp:lastModifiedBy>Татьяна</cp:lastModifiedBy>
  <cp:revision>105</cp:revision>
  <dcterms:created xsi:type="dcterms:W3CDTF">2014-07-24T10:39:27Z</dcterms:created>
  <dcterms:modified xsi:type="dcterms:W3CDTF">2016-10-10T14:49:59Z</dcterms:modified>
</cp:coreProperties>
</file>