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E32F178-27BE-46C7-99B0-DCB6D900434E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903941" y="1421950"/>
            <a:ext cx="4038600" cy="31391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algn="just">
              <a:buAutoNum type="arabicPeriod"/>
            </a:pPr>
            <a:r>
              <a:rPr lang="ru-RU" sz="1400" dirty="0" smtClean="0"/>
              <a:t>10.09.2016 г., стадион 8 микрорайона</a:t>
            </a:r>
          </a:p>
          <a:p>
            <a:pPr algn="just">
              <a:buAutoNum type="arabicPeriod"/>
            </a:pPr>
            <a:r>
              <a:rPr lang="ru-RU" sz="1400" dirty="0" smtClean="0"/>
              <a:t>Статус мероприятия – городское.</a:t>
            </a:r>
          </a:p>
          <a:p>
            <a:pPr algn="just">
              <a:buAutoNum type="arabicPeriod"/>
            </a:pPr>
            <a:r>
              <a:rPr lang="ru-RU" sz="1400" dirty="0" smtClean="0"/>
              <a:t>Жители и гости г. Одинцово – 2000 человек</a:t>
            </a:r>
          </a:p>
          <a:p>
            <a:pPr algn="just">
              <a:buAutoNum type="arabicPeriod"/>
            </a:pPr>
            <a:r>
              <a:rPr lang="ru-RU" sz="1400" dirty="0" smtClean="0"/>
              <a:t>Работники Дома культуры «Солнечный» к Дню города Одинцово подготовили праздничный концерт. Выступали </a:t>
            </a:r>
            <a:r>
              <a:rPr lang="ru-RU" sz="1400" dirty="0" smtClean="0"/>
              <a:t>духовой оркестр </a:t>
            </a:r>
            <a:r>
              <a:rPr lang="ru-RU" sz="1400" dirty="0" smtClean="0"/>
              <a:t>«Подмосковные вечера</a:t>
            </a:r>
            <a:r>
              <a:rPr lang="ru-RU" sz="1400" dirty="0"/>
              <a:t>» с солистами, </a:t>
            </a:r>
            <a:r>
              <a:rPr lang="ru-RU" sz="1400" dirty="0" smtClean="0"/>
              <a:t>хор русской песни «Околица», </a:t>
            </a:r>
            <a:r>
              <a:rPr lang="ru-RU" sz="1400" dirty="0" smtClean="0"/>
              <a:t>хореографический </a:t>
            </a:r>
            <a:r>
              <a:rPr lang="ru-RU" sz="1400" dirty="0" smtClean="0"/>
              <a:t>коллектив «Аллегро», </a:t>
            </a:r>
            <a:r>
              <a:rPr lang="ru-RU" sz="1400" dirty="0" smtClean="0"/>
              <a:t>поэт, композитор, певец В. Светлов, участники фестиваля «Гармонь собирает друзей», вокальная </a:t>
            </a:r>
            <a:r>
              <a:rPr lang="ru-RU" sz="1400" dirty="0" smtClean="0"/>
              <a:t>студия «Ералаш</a:t>
            </a:r>
            <a:r>
              <a:rPr lang="ru-RU" sz="1400" dirty="0" smtClean="0"/>
              <a:t>», школа танца «</a:t>
            </a:r>
            <a:r>
              <a:rPr lang="ru-RU" sz="1400" dirty="0" err="1" smtClean="0"/>
              <a:t>Дэнжерос</a:t>
            </a:r>
            <a:r>
              <a:rPr lang="ru-RU" sz="1400" dirty="0" smtClean="0"/>
              <a:t>», хореографическая </a:t>
            </a:r>
            <a:r>
              <a:rPr lang="ru-RU" sz="1400" dirty="0" smtClean="0"/>
              <a:t>студия «</a:t>
            </a:r>
            <a:r>
              <a:rPr lang="ru-RU" sz="1400" dirty="0" err="1" smtClean="0"/>
              <a:t>Магнифико</a:t>
            </a:r>
            <a:r>
              <a:rPr lang="ru-RU" sz="1400" dirty="0" smtClean="0"/>
              <a:t> шоу </a:t>
            </a:r>
            <a:r>
              <a:rPr lang="ru-RU" sz="1400" dirty="0" err="1" smtClean="0"/>
              <a:t>Дэнс</a:t>
            </a:r>
            <a:r>
              <a:rPr lang="ru-RU" sz="1400" dirty="0" smtClean="0"/>
              <a:t>», вокальный ансамбль «Вдохновение», </a:t>
            </a:r>
            <a:r>
              <a:rPr lang="ru-RU" sz="1400" dirty="0" err="1" smtClean="0"/>
              <a:t>засл</a:t>
            </a:r>
            <a:r>
              <a:rPr lang="ru-RU" sz="1400" dirty="0" smtClean="0"/>
              <a:t>. артист </a:t>
            </a:r>
            <a:r>
              <a:rPr lang="ru-RU" sz="1400" dirty="0" smtClean="0"/>
              <a:t>РФ </a:t>
            </a:r>
            <a:r>
              <a:rPr lang="ru-RU" sz="1400" dirty="0" err="1" smtClean="0"/>
              <a:t>И.Браславский</a:t>
            </a:r>
            <a:r>
              <a:rPr lang="ru-RU" sz="1400" dirty="0" smtClean="0"/>
              <a:t>, певец и композитор И. </a:t>
            </a:r>
            <a:r>
              <a:rPr lang="ru-RU" sz="1400" dirty="0" err="1" smtClean="0"/>
              <a:t>Демарин</a:t>
            </a:r>
            <a:r>
              <a:rPr lang="ru-RU" sz="1400" dirty="0" smtClean="0"/>
              <a:t>.  Глава </a:t>
            </a:r>
            <a:r>
              <a:rPr lang="ru-RU" sz="1400" dirty="0" err="1" smtClean="0"/>
              <a:t>г.п</a:t>
            </a:r>
            <a:r>
              <a:rPr lang="ru-RU" sz="1400" dirty="0" smtClean="0"/>
              <a:t>. Одинцово Гусев А.А. поздравил </a:t>
            </a:r>
            <a:r>
              <a:rPr lang="ru-RU" sz="1400" dirty="0" smtClean="0"/>
              <a:t>в</a:t>
            </a:r>
            <a:r>
              <a:rPr lang="ru-RU" sz="1400" dirty="0" smtClean="0"/>
              <a:t>сех жителей с праздником. В </a:t>
            </a:r>
            <a:r>
              <a:rPr lang="ru-RU" sz="1400" dirty="0" smtClean="0"/>
              <a:t>заключении </a:t>
            </a:r>
            <a:r>
              <a:rPr lang="ru-RU" sz="1400" dirty="0" smtClean="0"/>
              <a:t>в </a:t>
            </a:r>
            <a:r>
              <a:rPr lang="ru-RU" sz="1400" dirty="0" smtClean="0"/>
              <a:t>небе сверкал красочный </a:t>
            </a:r>
            <a:r>
              <a:rPr lang="ru-RU" sz="1400" dirty="0" err="1" smtClean="0"/>
              <a:t>фейерверк.Все</a:t>
            </a:r>
            <a:r>
              <a:rPr lang="ru-RU" sz="1400" dirty="0" smtClean="0"/>
              <a:t> собравшиеся были в восторге!</a:t>
            </a:r>
            <a:endParaRPr lang="ru-RU" sz="1400" dirty="0" smtClean="0"/>
          </a:p>
          <a:p>
            <a:pPr algn="just">
              <a:buAutoNum type="arabicPeriod"/>
            </a:pPr>
            <a:r>
              <a:rPr lang="ru-RU" sz="1400" dirty="0" smtClean="0"/>
              <a:t>Цель: Создать праздничное настроение жителям и гостям города Одинцово.</a:t>
            </a:r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47441" y="1236051"/>
            <a:ext cx="4042792" cy="9186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b="1" dirty="0"/>
              <a:t>– </a:t>
            </a:r>
            <a:r>
              <a:rPr lang="ru-RU" sz="1600" b="1" dirty="0" smtClean="0"/>
              <a:t>Праздник «Любимый город Одинцово», посвящённый Дню города Одинцово - 59</a:t>
            </a:r>
            <a:endParaRPr lang="ru-RU" sz="1600" b="1" dirty="0"/>
          </a:p>
        </p:txBody>
      </p:sp>
      <p:pic>
        <p:nvPicPr>
          <p:cNvPr id="7" name="Рисунок 6" descr="Администрация Одинцовского района Московской области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168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Объект 7"/>
          <p:cNvSpPr txBox="1">
            <a:spLocks/>
          </p:cNvSpPr>
          <p:nvPr/>
        </p:nvSpPr>
        <p:spPr>
          <a:xfrm>
            <a:off x="165316" y="1968779"/>
            <a:ext cx="431628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32656"/>
            <a:ext cx="976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Культура</a:t>
            </a:r>
          </a:p>
        </p:txBody>
      </p:sp>
      <p:sp>
        <p:nvSpPr>
          <p:cNvPr id="14" name="Объект 7"/>
          <p:cNvSpPr>
            <a:spLocks noGrp="1"/>
          </p:cNvSpPr>
          <p:nvPr>
            <p:ph sz="half" idx="1"/>
          </p:nvPr>
        </p:nvSpPr>
        <p:spPr>
          <a:xfrm>
            <a:off x="61280" y="5765862"/>
            <a:ext cx="4038600" cy="11916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/>
              <a:t>Дата: 10.09.2016</a:t>
            </a:r>
            <a:endParaRPr lang="ru-RU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/>
              <a:t>Название мероприятия – Праздник, посвящённый Дню города Одинцово</a:t>
            </a: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531534" y="6492875"/>
            <a:ext cx="7416824" cy="365125"/>
          </a:xfrm>
        </p:spPr>
        <p:txBody>
          <a:bodyPr/>
          <a:lstStyle/>
          <a:p>
            <a:r>
              <a:rPr lang="ru-RU" sz="1050" dirty="0" smtClean="0"/>
              <a:t>Сводный отчет о социально-значимых мероприятиях в Одинцовском муниципальном районе за </a:t>
            </a:r>
            <a:r>
              <a:rPr lang="ru-RU" sz="1050" dirty="0" smtClean="0"/>
              <a:t>  </a:t>
            </a:r>
            <a:r>
              <a:rPr lang="ru-RU" sz="1050" dirty="0" smtClean="0"/>
              <a:t>2016 года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816" y="329277"/>
            <a:ext cx="2228403" cy="1481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2" y="958416"/>
            <a:ext cx="2246444" cy="1493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68" y="2877751"/>
            <a:ext cx="2197022" cy="1460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42" y="2853374"/>
            <a:ext cx="2270349" cy="1509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5" y="2283755"/>
            <a:ext cx="2546779" cy="1693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9" y="2519425"/>
            <a:ext cx="2308530" cy="1534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005" y="4250620"/>
            <a:ext cx="2407727" cy="16008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4" y="4224176"/>
            <a:ext cx="2236955" cy="14873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34" y="4523765"/>
            <a:ext cx="2373957" cy="15784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66" y="1311855"/>
            <a:ext cx="2177491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1164</TotalTime>
  <Words>180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– Праздник «Любимый город Одинцово», посвящённый Дню города Одинцово - 59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пленарное заседание ОП Одинцовского муниципального района МО</dc:title>
  <dc:creator>Эрмантраут Юрий Юрьевич</dc:creator>
  <cp:lastModifiedBy>Татьяна</cp:lastModifiedBy>
  <cp:revision>119</cp:revision>
  <dcterms:created xsi:type="dcterms:W3CDTF">2014-07-24T10:39:27Z</dcterms:created>
  <dcterms:modified xsi:type="dcterms:W3CDTF">2016-09-12T14:58:05Z</dcterms:modified>
</cp:coreProperties>
</file>