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9E32F178-27BE-46C7-99B0-DCB6D900434E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899610" y="1987301"/>
            <a:ext cx="4038600" cy="313911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 smtClean="0"/>
          </a:p>
          <a:p>
            <a:pPr algn="just">
              <a:buAutoNum type="arabicPeriod"/>
            </a:pPr>
            <a:r>
              <a:rPr lang="ru-RU" sz="1400" dirty="0" smtClean="0"/>
              <a:t>02.10.2016г., 14.00., ГДК «Солнечный»</a:t>
            </a:r>
          </a:p>
          <a:p>
            <a:pPr algn="just">
              <a:buAutoNum type="arabicPeriod"/>
            </a:pPr>
            <a:r>
              <a:rPr lang="ru-RU" sz="1400" dirty="0" smtClean="0"/>
              <a:t>Статус мероприятия – городское.</a:t>
            </a:r>
          </a:p>
          <a:p>
            <a:pPr algn="just">
              <a:buAutoNum type="arabicPeriod"/>
            </a:pPr>
            <a:r>
              <a:rPr lang="ru-RU" sz="1400" dirty="0" smtClean="0"/>
              <a:t>Жители, гости г. Одинцово - 450 человек</a:t>
            </a:r>
          </a:p>
          <a:p>
            <a:pPr algn="just">
              <a:buAutoNum type="arabicPeriod"/>
            </a:pPr>
            <a:r>
              <a:rPr lang="ru-RU" sz="1400" dirty="0" smtClean="0"/>
              <a:t>Театральная студия «Рампа» показала музыкальную комедию «Летучая мышь» в постановке Михаила </a:t>
            </a:r>
            <a:r>
              <a:rPr lang="ru-RU" sz="1400" dirty="0" err="1" smtClean="0"/>
              <a:t>Корыцева</a:t>
            </a:r>
            <a:r>
              <a:rPr lang="ru-RU" sz="1400" dirty="0"/>
              <a:t> </a:t>
            </a:r>
            <a:r>
              <a:rPr lang="ru-RU" sz="1400" dirty="0" smtClean="0"/>
              <a:t>актёра и режиссёра, в канун его 70-летия. Зрители с большим удовольствием смотрели комедию, музыку к которой написал И. Штраус. Самодеятельные артисты великолепно играли, естественно проживая жизнь своих героев. Был полный аншлаг!</a:t>
            </a:r>
          </a:p>
          <a:p>
            <a:pPr algn="just">
              <a:buAutoNum type="arabicPeriod"/>
            </a:pPr>
            <a:r>
              <a:rPr lang="ru-RU" sz="1400" dirty="0" smtClean="0"/>
              <a:t>Цель: Приобщение жителей и гостей </a:t>
            </a:r>
            <a:r>
              <a:rPr lang="ru-RU" sz="1400" dirty="0" err="1" smtClean="0"/>
              <a:t>г.Одинцово</a:t>
            </a:r>
            <a:r>
              <a:rPr lang="ru-RU" sz="1400" dirty="0" smtClean="0"/>
              <a:t> к прекрасному. Знакомство с мировой классикой драматургии. </a:t>
            </a: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000409" y="1544413"/>
            <a:ext cx="4042792" cy="918626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ru-RU" sz="1600" b="1" dirty="0"/>
              <a:t>– </a:t>
            </a:r>
            <a:r>
              <a:rPr lang="ru-RU" sz="1600" b="1" dirty="0" smtClean="0"/>
              <a:t> Премьера спектакля «Летучая мышь» </a:t>
            </a:r>
            <a:r>
              <a:rPr lang="ru-RU" sz="1600" b="1" dirty="0" err="1" smtClean="0"/>
              <a:t>И.Штраус</a:t>
            </a:r>
            <a:r>
              <a:rPr lang="ru-RU" sz="1600" b="1" dirty="0" smtClean="0"/>
              <a:t>, посвящённая Дню пожилого человека, 10-летию - театральной студии «Рампа»</a:t>
            </a:r>
            <a:endParaRPr lang="ru-RU" sz="1600" b="1" dirty="0"/>
          </a:p>
        </p:txBody>
      </p:sp>
      <p:pic>
        <p:nvPicPr>
          <p:cNvPr id="7" name="Рисунок 6" descr="Администрация Одинцовского района Московской области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916832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1" name="Объект 7"/>
          <p:cNvSpPr txBox="1">
            <a:spLocks/>
          </p:cNvSpPr>
          <p:nvPr/>
        </p:nvSpPr>
        <p:spPr>
          <a:xfrm>
            <a:off x="165316" y="1968779"/>
            <a:ext cx="4316288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2000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332656"/>
            <a:ext cx="9765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Культура</a:t>
            </a:r>
          </a:p>
        </p:txBody>
      </p:sp>
      <p:sp>
        <p:nvSpPr>
          <p:cNvPr id="14" name="Объект 7"/>
          <p:cNvSpPr>
            <a:spLocks noGrp="1"/>
          </p:cNvSpPr>
          <p:nvPr>
            <p:ph sz="half" idx="1"/>
          </p:nvPr>
        </p:nvSpPr>
        <p:spPr>
          <a:xfrm>
            <a:off x="34051" y="5415245"/>
            <a:ext cx="4038600" cy="119166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12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200" b="1" dirty="0" smtClean="0"/>
              <a:t>Дата: 02.10.2016г.</a:t>
            </a:r>
            <a:endParaRPr lang="ru-RU" sz="1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200" b="1" dirty="0" smtClean="0"/>
              <a:t>Название мероприятия – Премьера спектакля «Летучая мышь» И. Штраус - театральная студия «Рампа»</a:t>
            </a:r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-324544" y="6492875"/>
            <a:ext cx="7416824" cy="365125"/>
          </a:xfrm>
        </p:spPr>
        <p:txBody>
          <a:bodyPr/>
          <a:lstStyle/>
          <a:p>
            <a:r>
              <a:rPr lang="ru-RU" sz="1050" dirty="0" smtClean="0"/>
              <a:t>Сводный отчет о социально-значимых мероприятиях в Одинцовском муниципальном районе за …..  2016 года</a:t>
            </a:r>
            <a:endParaRPr lang="ru-RU" sz="105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16" y="3763354"/>
            <a:ext cx="2555776" cy="169931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42077"/>
            <a:ext cx="3426053" cy="22779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124" y="3758627"/>
            <a:ext cx="2317816" cy="15411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49836" y="2966418"/>
            <a:ext cx="2343816" cy="155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95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894</TotalTime>
  <Words>150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–  Премьера спектакля «Летучая мышь» И.Штраус, посвящённая Дню пожилого человека, 10-летию - театральной студии «Рампа»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Первое пленарное заседание ОП Одинцовского муниципального района МО</dc:title>
  <dc:creator>Эрмантраут Юрий Юрьевич</dc:creator>
  <cp:lastModifiedBy>Татьяна</cp:lastModifiedBy>
  <cp:revision>115</cp:revision>
  <dcterms:created xsi:type="dcterms:W3CDTF">2014-07-24T10:39:27Z</dcterms:created>
  <dcterms:modified xsi:type="dcterms:W3CDTF">2016-10-02T15:04:13Z</dcterms:modified>
</cp:coreProperties>
</file>